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3" r:id="rId5"/>
    <p:sldId id="262" r:id="rId6"/>
    <p:sldId id="261" r:id="rId7"/>
    <p:sldId id="260" r:id="rId8"/>
    <p:sldId id="259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15" autoAdjust="0"/>
  </p:normalViewPr>
  <p:slideViewPr>
    <p:cSldViewPr>
      <p:cViewPr varScale="1">
        <p:scale>
          <a:sx n="64" d="100"/>
          <a:sy n="64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842" y="457200"/>
            <a:ext cx="8823158" cy="5867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4800" y="1752600"/>
            <a:ext cx="6096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/>
              <a:t>Викторина по правилам дорожного движения для </a:t>
            </a:r>
            <a:r>
              <a:rPr lang="ru-RU" sz="3600" b="1" i="1" dirty="0" smtClean="0"/>
              <a:t>детей среднего дошкольного </a:t>
            </a:r>
            <a:r>
              <a:rPr lang="ru-RU" sz="3600" b="1" i="1" dirty="0" smtClean="0"/>
              <a:t>возраста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6019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Работу выполнила:</a:t>
            </a:r>
          </a:p>
          <a:p>
            <a:r>
              <a:rPr lang="ru-RU" dirty="0" smtClean="0"/>
              <a:t>Воспитатель Каримова З.Ф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Какая машина может проехать на красный свет?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971810" cy="5966253"/>
          </a:xfrm>
          <a:prstGeom prst="rect">
            <a:avLst/>
          </a:prstGeom>
          <a:noFill/>
        </p:spPr>
      </p:pic>
      <p:pic>
        <p:nvPicPr>
          <p:cNvPr id="15364" name="Picture 4" descr="http://www.valsroad.com/wp-content/uploads/2015/07/taxi-ca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4797425" cy="3598069"/>
          </a:xfrm>
          <a:prstGeom prst="rect">
            <a:avLst/>
          </a:prstGeom>
          <a:noFill/>
        </p:spPr>
      </p:pic>
      <p:pic>
        <p:nvPicPr>
          <p:cNvPr id="15366" name="Picture 6" descr="https://i.pinimg.com/736x/95/84/d5/9584d58e12f3b2818d5e4e5845bfe49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1419" y="1828800"/>
            <a:ext cx="4582581" cy="3436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971810" cy="5966253"/>
          </a:xfrm>
          <a:prstGeom prst="rect">
            <a:avLst/>
          </a:prstGeom>
          <a:noFill/>
        </p:spPr>
      </p:pic>
      <p:pic>
        <p:nvPicPr>
          <p:cNvPr id="16386" name="Picture 2" descr="https://i.pinimg.com/736x/95/84/d5/9584d58e12f3b2818d5e4e5845bfe4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1626" y="1676400"/>
            <a:ext cx="5032374" cy="37742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14400" y="243840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Скорая помощь 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Дорогу можно переходить только 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3640"/>
            <a:ext cx="8991600" cy="59794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38200" y="1828800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Желтый свет</a:t>
            </a:r>
          </a:p>
          <a:p>
            <a:r>
              <a:rPr lang="ru-RU" sz="6000" dirty="0" smtClean="0"/>
              <a:t>Зеленый свет</a:t>
            </a:r>
          </a:p>
          <a:p>
            <a:r>
              <a:rPr lang="ru-RU" sz="6000" dirty="0" smtClean="0"/>
              <a:t>Красный свет</a:t>
            </a:r>
            <a:endParaRPr lang="ru-RU" sz="6000" dirty="0"/>
          </a:p>
        </p:txBody>
      </p:sp>
      <p:pic>
        <p:nvPicPr>
          <p:cNvPr id="17410" name="Picture 2" descr="https://pickimage.ru/wp-content/uploads/images/detskie/trafficlight/svetofor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1295400"/>
            <a:ext cx="3044825" cy="425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1747"/>
            <a:ext cx="8971810" cy="5966253"/>
          </a:xfrm>
          <a:prstGeom prst="rect">
            <a:avLst/>
          </a:prstGeom>
          <a:noFill/>
        </p:spPr>
      </p:pic>
      <p:pic>
        <p:nvPicPr>
          <p:cNvPr id="18434" name="Picture 2" descr="https://mtdata.ru/u20/photoA708/20132910025-0/original.jpg"/>
          <p:cNvPicPr>
            <a:picLocks noChangeAspect="1" noChangeArrowheads="1"/>
          </p:cNvPicPr>
          <p:nvPr/>
        </p:nvPicPr>
        <p:blipFill>
          <a:blip r:embed="rId3"/>
          <a:srcRect l="12308" r="12821"/>
          <a:stretch>
            <a:fillRect/>
          </a:stretch>
        </p:blipFill>
        <p:spPr bwMode="auto">
          <a:xfrm>
            <a:off x="4372525" y="1676400"/>
            <a:ext cx="4771475" cy="36766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2209800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Зеленый свет 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3. Для чего постовому нужен жезл?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1747"/>
            <a:ext cx="8971810" cy="596625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4800" y="1905000"/>
            <a:ext cx="5867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*Отгонять мух</a:t>
            </a:r>
          </a:p>
          <a:p>
            <a:endParaRPr lang="ru-RU" sz="3600" dirty="0" smtClean="0"/>
          </a:p>
          <a:p>
            <a:r>
              <a:rPr lang="ru-RU" sz="3600" dirty="0" smtClean="0"/>
              <a:t>*Приветствовать знакомых</a:t>
            </a:r>
          </a:p>
          <a:p>
            <a:endParaRPr lang="ru-RU" sz="3600" dirty="0" smtClean="0"/>
          </a:p>
          <a:p>
            <a:r>
              <a:rPr lang="ru-RU" sz="3600" dirty="0" smtClean="0"/>
              <a:t>*Регулировать дорожное движение</a:t>
            </a:r>
            <a:endParaRPr lang="ru-RU" sz="3600" dirty="0"/>
          </a:p>
        </p:txBody>
      </p:sp>
      <p:sp>
        <p:nvSpPr>
          <p:cNvPr id="19458" name="AutoShape 2" descr="https://images.kz.prom.st/91360195_w640_h640_zhezl-regulirovschi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s://images.kz.prom.st/91360195_w640_h640_zhezl-regulirovschi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2" name="Picture 6" descr="https://um-rebenok.ru/templates/umreb/images/cms/thumbs/b37e8aaf0c71b55230644778148b732d985bcdf8/zhezl_regulirovwika_bezopasnyj_2_600_aut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371600"/>
            <a:ext cx="3089464" cy="3382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1747"/>
            <a:ext cx="8971810" cy="596625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3000" y="1295400"/>
            <a:ext cx="70294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Регулировать дорожное движение</a:t>
            </a:r>
            <a:endParaRPr lang="ru-RU" sz="3600" dirty="0"/>
          </a:p>
        </p:txBody>
      </p:sp>
      <p:pic>
        <p:nvPicPr>
          <p:cNvPr id="20482" name="Picture 2" descr="https://ds04.infourok.ru/uploads/ex/0b77/00043dae-d2c99754/img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5638800" cy="425053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4. Как правильно нужно переходить дорогу?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971810" cy="596625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09600" y="1752600"/>
            <a:ext cx="62484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*Перейти по пешеходному переходу</a:t>
            </a:r>
          </a:p>
          <a:p>
            <a:endParaRPr lang="ru-RU" sz="2800" dirty="0" smtClean="0"/>
          </a:p>
          <a:p>
            <a:r>
              <a:rPr lang="ru-RU" sz="2800" dirty="0" smtClean="0"/>
              <a:t>*Сесть на капот машины, и попросить, чтоб перевезли</a:t>
            </a:r>
          </a:p>
          <a:p>
            <a:endParaRPr lang="ru-RU" sz="2800" dirty="0" smtClean="0"/>
          </a:p>
          <a:p>
            <a:r>
              <a:rPr lang="ru-RU" sz="2800" dirty="0" smtClean="0"/>
              <a:t>*Взять мяч и поиграть футбол на дороге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971810" cy="5966253"/>
          </a:xfrm>
          <a:prstGeom prst="rect">
            <a:avLst/>
          </a:prstGeom>
          <a:noFill/>
        </p:spPr>
      </p:pic>
      <p:pic>
        <p:nvPicPr>
          <p:cNvPr id="22530" name="Picture 2" descr="https://fs00.infourok.ru/images/doc/77/93292/hello_html_m6355fe76.jpg"/>
          <p:cNvPicPr>
            <a:picLocks noChangeAspect="1" noChangeArrowheads="1"/>
          </p:cNvPicPr>
          <p:nvPr/>
        </p:nvPicPr>
        <p:blipFill>
          <a:blip r:embed="rId3"/>
          <a:srcRect r="39155"/>
          <a:stretch>
            <a:fillRect/>
          </a:stretch>
        </p:blipFill>
        <p:spPr bwMode="auto">
          <a:xfrm>
            <a:off x="4495800" y="1524000"/>
            <a:ext cx="4114800" cy="47625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3400" y="2895600"/>
            <a:ext cx="381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Перейти по пешеходному переходу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5.Где можно играть детям?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971810" cy="596625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62000" y="1905000"/>
            <a:ext cx="5181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*На проезжей части улицы (дороге) </a:t>
            </a:r>
          </a:p>
          <a:p>
            <a:endParaRPr lang="ru-RU" sz="3600" dirty="0" smtClean="0"/>
          </a:p>
          <a:p>
            <a:r>
              <a:rPr lang="ru-RU" sz="3600" dirty="0" smtClean="0"/>
              <a:t>*На детской площадке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8971810" cy="596625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62200" y="1143000"/>
            <a:ext cx="4439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На детской площадке</a:t>
            </a:r>
            <a:endParaRPr lang="ru-RU" sz="3600" dirty="0"/>
          </a:p>
        </p:txBody>
      </p:sp>
      <p:pic>
        <p:nvPicPr>
          <p:cNvPr id="24578" name="Picture 2" descr="http://900igr.net/up/datai/90231/0011-034-.jpg"/>
          <p:cNvPicPr>
            <a:picLocks noChangeAspect="1" noChangeArrowheads="1"/>
          </p:cNvPicPr>
          <p:nvPr/>
        </p:nvPicPr>
        <p:blipFill>
          <a:blip r:embed="rId3"/>
          <a:srcRect b="19444"/>
          <a:stretch>
            <a:fillRect/>
          </a:stretch>
        </p:blipFill>
        <p:spPr bwMode="auto">
          <a:xfrm>
            <a:off x="1219200" y="1828800"/>
            <a:ext cx="3959225" cy="3567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116</Words>
  <PresentationFormat>Экран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1. Какая машина может проехать на красный свет?</vt:lpstr>
      <vt:lpstr>Ответ </vt:lpstr>
      <vt:lpstr>2. Дорогу можно переходить только на:</vt:lpstr>
      <vt:lpstr>Ответ </vt:lpstr>
      <vt:lpstr>3. Для чего постовому нужен жезл?</vt:lpstr>
      <vt:lpstr>Ответ </vt:lpstr>
      <vt:lpstr>4. Как правильно нужно переходить дорогу?</vt:lpstr>
      <vt:lpstr>Ответ </vt:lpstr>
      <vt:lpstr>5.Где можно играть детям?</vt:lpstr>
      <vt:lpstr>Ответ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</cp:revision>
  <dcterms:modified xsi:type="dcterms:W3CDTF">2020-04-22T06:17:05Z</dcterms:modified>
</cp:coreProperties>
</file>